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8"/>
  </p:notesMasterIdLst>
  <p:handoutMasterIdLst>
    <p:handoutMasterId r:id="rId9"/>
  </p:handoutMasterIdLst>
  <p:sldIdLst>
    <p:sldId id="295" r:id="rId2"/>
    <p:sldId id="290" r:id="rId3"/>
    <p:sldId id="292" r:id="rId4"/>
    <p:sldId id="294" r:id="rId5"/>
    <p:sldId id="297" r:id="rId6"/>
    <p:sldId id="29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551" autoAdjust="0"/>
  </p:normalViewPr>
  <p:slideViewPr>
    <p:cSldViewPr snapToGrid="0" snapToObjects="1">
      <p:cViewPr varScale="1">
        <p:scale>
          <a:sx n="59" d="100"/>
          <a:sy n="59" d="100"/>
        </p:scale>
        <p:origin x="1176" y="78"/>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8/28/2025</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8/28/2025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08512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3</a:t>
            </a:fld>
            <a:endParaRPr lang="en-US" dirty="0"/>
          </a:p>
        </p:txBody>
      </p:sp>
    </p:spTree>
    <p:extLst>
      <p:ext uri="{BB962C8B-B14F-4D97-AF65-F5344CB8AC3E}">
        <p14:creationId xmlns:p14="http://schemas.microsoft.com/office/powerpoint/2010/main" val="1827009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27EE8-B74E-3CA7-F927-6B3F77E4CD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7FF94-C163-ACFE-2D7A-F3C4BDF30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74D13C-E990-4BC0-728D-DA0E3722E6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53C7F4-FA06-C4DD-1E1C-F7F19B1E6EE5}"/>
              </a:ext>
            </a:extLst>
          </p:cNvPr>
          <p:cNvSpPr>
            <a:spLocks noGrp="1"/>
          </p:cNvSpPr>
          <p:nvPr>
            <p:ph type="sldNum" sz="quarter" idx="5"/>
          </p:nvPr>
        </p:nvSpPr>
        <p:spPr/>
        <p:txBody>
          <a:bodyPr/>
          <a:lstStyle/>
          <a:p>
            <a:fld id="{DB303FA8-A3F3-7640-B13D-36C73B3E5587}" type="slidenum">
              <a:rPr lang="en-US" smtClean="0"/>
              <a:t>6</a:t>
            </a:fld>
            <a:endParaRPr lang="en-US" dirty="0"/>
          </a:p>
        </p:txBody>
      </p:sp>
    </p:spTree>
    <p:extLst>
      <p:ext uri="{BB962C8B-B14F-4D97-AF65-F5344CB8AC3E}">
        <p14:creationId xmlns:p14="http://schemas.microsoft.com/office/powerpoint/2010/main" val="218841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2CB9073-1A97-EF48-93BC-E626B884D79B}"/>
              </a:ext>
            </a:extLst>
          </p:cNvPr>
          <p:cNvSpPr>
            <a:spLocks noGrp="1"/>
          </p:cNvSpPr>
          <p:nvPr>
            <p:ph type="pic" sz="quarter" idx="14"/>
          </p:nvPr>
        </p:nvSpPr>
        <p:spPr>
          <a:xfrm>
            <a:off x="-9249" y="-4352"/>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solidFill>
            <a:schemeClr val="tx1"/>
          </a:solidFill>
        </p:spPr>
        <p:txBody>
          <a:bodyPr wrap="square">
            <a:noAutofit/>
          </a:bodyPr>
          <a:lstStyle/>
          <a:p>
            <a:r>
              <a:rPr lang="en-US"/>
              <a:t>Click icon to add picture</a:t>
            </a:r>
            <a:endParaRPr lang="en-US" dirty="0"/>
          </a:p>
        </p:txBody>
      </p:sp>
      <p:sp>
        <p:nvSpPr>
          <p:cNvPr id="12" name="Text Placeholder 2">
            <a:extLst>
              <a:ext uri="{FF2B5EF4-FFF2-40B4-BE49-F238E27FC236}">
                <a16:creationId xmlns:a16="http://schemas.microsoft.com/office/drawing/2014/main" id="{63A7554C-2E3E-454F-9E07-C38195D4CF32}"/>
              </a:ext>
            </a:extLst>
          </p:cNvPr>
          <p:cNvSpPr>
            <a:spLocks noGrp="1"/>
          </p:cNvSpPr>
          <p:nvPr>
            <p:ph type="body" idx="13" hasCustomPrompt="1"/>
          </p:nvPr>
        </p:nvSpPr>
        <p:spPr>
          <a:xfrm>
            <a:off x="838200" y="4561873"/>
            <a:ext cx="10515600" cy="703135"/>
          </a:xfrm>
        </p:spPr>
        <p:txBody>
          <a:bodyPr lIns="91440" rIns="91440" anchor="ctr">
            <a:normAutofit/>
          </a:bodyPr>
          <a:lstStyle>
            <a:lvl1pPr marL="0" indent="0" algn="l">
              <a:lnSpc>
                <a:spcPct val="150000"/>
              </a:lnSpc>
              <a:buNone/>
              <a:defRPr sz="2400" b="1" i="0" cap="all" spc="600" baseline="0">
                <a:solidFill>
                  <a:schemeClr val="bg1"/>
                </a:solidFill>
                <a:latin typeface="MingLiU" panose="02020509000000000000" pitchFamily="49" charset="-120"/>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latin typeface="Meiryo UI" panose="020B0604030504040204" pitchFamily="50" charset="-128"/>
                <a:ea typeface="Meiryo UI" panose="020B0604030504040204" pitchFamily="50" charset="-128"/>
              </a:rPr>
              <a:t>Subtitle</a:t>
            </a:r>
            <a:endParaRPr lang="ja-JP" altLang="en-US" dirty="0">
              <a:latin typeface="Meiryo UI" panose="020B0604030504040204" pitchFamily="50" charset="-128"/>
              <a:ea typeface="Meiryo UI" panose="020B0604030504040204" pitchFamily="50" charset="-128"/>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838200" y="2373294"/>
            <a:ext cx="7709488" cy="1927810"/>
          </a:xfrm>
        </p:spPr>
        <p:txBody>
          <a:bodyPr lIns="91440" rIns="91440">
            <a:noAutofit/>
          </a:bodyPr>
          <a:lstStyle>
            <a:lvl1pPr algn="l">
              <a:defRPr sz="13800" b="1" i="0" spc="150" baseline="0">
                <a:solidFill>
                  <a:schemeClr val="bg1"/>
                </a:solidFill>
                <a:latin typeface="MingLiU" panose="02020509000000000000" pitchFamily="49" charset="-120"/>
                <a:ea typeface="MingLiU" panose="02020509000000000000" pitchFamily="49" charset="-120"/>
              </a:defRPr>
            </a:lvl1pPr>
          </a:lstStyle>
          <a:p>
            <a:r>
              <a:rPr lang="en-US" dirty="0"/>
              <a:t>Title</a:t>
            </a:r>
          </a:p>
        </p:txBody>
      </p:sp>
      <p:sp>
        <p:nvSpPr>
          <p:cNvPr id="22" name="Right Triangle 21">
            <a:extLst>
              <a:ext uri="{FF2B5EF4-FFF2-40B4-BE49-F238E27FC236}">
                <a16:creationId xmlns:a16="http://schemas.microsoft.com/office/drawing/2014/main" id="{EF81B901-913B-5741-A4AC-B5819DACFCDF}"/>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3" name="Right Triangle 22">
            <a:extLst>
              <a:ext uri="{FF2B5EF4-FFF2-40B4-BE49-F238E27FC236}">
                <a16:creationId xmlns:a16="http://schemas.microsoft.com/office/drawing/2014/main" id="{8FDD99BC-FCD1-D541-9FE6-03E39F2856C6}"/>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1" name="Oval 22">
            <a:extLst>
              <a:ext uri="{FF2B5EF4-FFF2-40B4-BE49-F238E27FC236}">
                <a16:creationId xmlns:a16="http://schemas.microsoft.com/office/drawing/2014/main" id="{CA93CC85-EFC8-994A-9ADB-8DEE2579AAF9}"/>
              </a:ext>
            </a:extLst>
          </p:cNvPr>
          <p:cNvSpPr/>
          <p:nvPr userDrawn="1"/>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743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551932-EED2-CB48-969B-F9308DFE265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51" name="Title 1">
            <a:extLst>
              <a:ext uri="{FF2B5EF4-FFF2-40B4-BE49-F238E27FC236}">
                <a16:creationId xmlns:a16="http://schemas.microsoft.com/office/drawing/2014/main" id="{ADEF5424-A6E0-A345-9A75-92E71E45923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52" name="Group 51">
            <a:extLst>
              <a:ext uri="{FF2B5EF4-FFF2-40B4-BE49-F238E27FC236}">
                <a16:creationId xmlns:a16="http://schemas.microsoft.com/office/drawing/2014/main" id="{2D2069D9-A96F-DD4A-B6CB-C29449020E71}"/>
              </a:ext>
            </a:extLst>
          </p:cNvPr>
          <p:cNvGrpSpPr/>
          <p:nvPr userDrawn="1"/>
        </p:nvGrpSpPr>
        <p:grpSpPr>
          <a:xfrm>
            <a:off x="0" y="-10162"/>
            <a:ext cx="12192000" cy="6868162"/>
            <a:chOff x="0" y="-10162"/>
            <a:chExt cx="12192000" cy="6868162"/>
          </a:xfrm>
        </p:grpSpPr>
        <p:sp>
          <p:nvSpPr>
            <p:cNvPr id="53" name="Right Triangle 52">
              <a:extLst>
                <a:ext uri="{FF2B5EF4-FFF2-40B4-BE49-F238E27FC236}">
                  <a16:creationId xmlns:a16="http://schemas.microsoft.com/office/drawing/2014/main" id="{44CFA19C-5DA0-774B-AFF3-36921EACACDD}"/>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4" name="Right Triangle 53">
              <a:extLst>
                <a:ext uri="{FF2B5EF4-FFF2-40B4-BE49-F238E27FC236}">
                  <a16:creationId xmlns:a16="http://schemas.microsoft.com/office/drawing/2014/main" id="{D9F82FBA-46B0-A844-AE24-E839A52F2A42}"/>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cxnSp>
        <p:nvCxnSpPr>
          <p:cNvPr id="56" name="Straight Connector 55">
            <a:extLst>
              <a:ext uri="{FF2B5EF4-FFF2-40B4-BE49-F238E27FC236}">
                <a16:creationId xmlns:a16="http://schemas.microsoft.com/office/drawing/2014/main" id="{639370BE-395F-E946-A985-43E0B2F007A7}"/>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7EC358B-2232-784F-B64F-E210A64AF153}"/>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Oval 22">
            <a:extLst>
              <a:ext uri="{FF2B5EF4-FFF2-40B4-BE49-F238E27FC236}">
                <a16:creationId xmlns:a16="http://schemas.microsoft.com/office/drawing/2014/main" id="{5C8304CD-638B-A244-8BB2-5827EFC0BE18}"/>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DFFD9DF-9E1C-4765-BCE6-B273DEE1F564}"/>
              </a:ext>
            </a:extLst>
          </p:cNvPr>
          <p:cNvSpPr>
            <a:spLocks noGrp="1"/>
          </p:cNvSpPr>
          <p:nvPr>
            <p:ph sz="quarter" idx="10"/>
          </p:nvPr>
        </p:nvSpPr>
        <p:spPr>
          <a:xfrm>
            <a:off x="830263" y="1266825"/>
            <a:ext cx="105314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429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55188DA-8D2D-EE45-B63B-68389D618B8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a:off x="12700" y="-4352"/>
            <a:ext cx="6618160" cy="6862352"/>
          </a:xfrm>
          <a:prstGeom prst="rect">
            <a:avLst/>
          </a:prstGeom>
        </p:spPr>
      </p:pic>
      <p:sp>
        <p:nvSpPr>
          <p:cNvPr id="6" name="Right Triangle 5">
            <a:extLst>
              <a:ext uri="{FF2B5EF4-FFF2-40B4-BE49-F238E27FC236}">
                <a16:creationId xmlns:a16="http://schemas.microsoft.com/office/drawing/2014/main" id="{49DD1090-E08C-414F-B909-F960029978CC}"/>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830269" y="168721"/>
            <a:ext cx="4858575"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20" name="Oval 22">
            <a:extLst>
              <a:ext uri="{FF2B5EF4-FFF2-40B4-BE49-F238E27FC236}">
                <a16:creationId xmlns:a16="http://schemas.microsoft.com/office/drawing/2014/main" id="{E86DEBE5-E80B-624F-85DC-B53B9841EF52}"/>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Triangle 23">
            <a:extLst>
              <a:ext uri="{FF2B5EF4-FFF2-40B4-BE49-F238E27FC236}">
                <a16:creationId xmlns:a16="http://schemas.microsoft.com/office/drawing/2014/main" id="{2498330F-989F-C743-B682-3B45105A64F9}"/>
              </a:ext>
            </a:extLst>
          </p:cNvPr>
          <p:cNvSpPr/>
          <p:nvPr userDrawn="1"/>
        </p:nvSpPr>
        <p:spPr>
          <a:xfrm rot="10800000">
            <a:off x="5800596" y="-435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5" name="Picture Placeholder 10">
            <a:extLst>
              <a:ext uri="{FF2B5EF4-FFF2-40B4-BE49-F238E27FC236}">
                <a16:creationId xmlns:a16="http://schemas.microsoft.com/office/drawing/2014/main" id="{4BFA0C42-6D2A-FE45-B00F-C3FE723B69B9}"/>
              </a:ext>
            </a:extLst>
          </p:cNvPr>
          <p:cNvSpPr>
            <a:spLocks noGrp="1"/>
          </p:cNvSpPr>
          <p:nvPr>
            <p:ph type="pic" sz="quarter" idx="14"/>
          </p:nvPr>
        </p:nvSpPr>
        <p:spPr>
          <a:xfrm>
            <a:off x="6638925" y="-4352"/>
            <a:ext cx="5553075" cy="6862352"/>
          </a:xfrm>
          <a:solidFill>
            <a:schemeClr val="accent1"/>
          </a:solidFill>
        </p:spPr>
        <p:txBody>
          <a:bodyPr/>
          <a:lstStyle/>
          <a:p>
            <a:r>
              <a:rPr lang="en-US"/>
              <a:t>Click icon to add picture</a:t>
            </a:r>
            <a:endParaRPr lang="en-US" dirty="0"/>
          </a:p>
        </p:txBody>
      </p:sp>
      <p:cxnSp>
        <p:nvCxnSpPr>
          <p:cNvPr id="26" name="Straight Connector 25">
            <a:extLst>
              <a:ext uri="{FF2B5EF4-FFF2-40B4-BE49-F238E27FC236}">
                <a16:creationId xmlns:a16="http://schemas.microsoft.com/office/drawing/2014/main" id="{DD7A153A-DE47-5845-9FBA-5E84842262CB}"/>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70FEE8-FCFE-D34B-AC0A-D33499171CF5}"/>
              </a:ext>
            </a:extLst>
          </p:cNvPr>
          <p:cNvCxnSpPr>
            <a:cxnSpLocks/>
          </p:cNvCxnSpPr>
          <p:nvPr userDrawn="1"/>
        </p:nvCxnSpPr>
        <p:spPr>
          <a:xfrm>
            <a:off x="5235260"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88E3020-67F3-4319-8D6D-AF959AE4492B}"/>
              </a:ext>
            </a:extLst>
          </p:cNvPr>
          <p:cNvSpPr>
            <a:spLocks noGrp="1"/>
          </p:cNvSpPr>
          <p:nvPr>
            <p:ph type="dt" sz="half" idx="15"/>
          </p:nvPr>
        </p:nvSpPr>
        <p:spPr/>
        <p:txBody>
          <a:bodyPr/>
          <a:lstStyle/>
          <a:p>
            <a:fld id="{81B73CA7-3CCD-504D-B97A-835A2330CDB2}" type="datetimeFigureOut">
              <a:rPr lang="en-US" smtClean="0"/>
              <a:pPr/>
              <a:t>8/28/2025</a:t>
            </a:fld>
            <a:endParaRPr lang="en-US" dirty="0"/>
          </a:p>
        </p:txBody>
      </p:sp>
      <p:sp>
        <p:nvSpPr>
          <p:cNvPr id="7" name="Footer Placeholder 6">
            <a:extLst>
              <a:ext uri="{FF2B5EF4-FFF2-40B4-BE49-F238E27FC236}">
                <a16:creationId xmlns:a16="http://schemas.microsoft.com/office/drawing/2014/main" id="{C8332DD3-414D-426E-BB83-A7CE934174B6}"/>
              </a:ext>
            </a:extLst>
          </p:cNvPr>
          <p:cNvSpPr>
            <a:spLocks noGrp="1"/>
          </p:cNvSpPr>
          <p:nvPr>
            <p:ph type="ftr" sz="quarter" idx="16"/>
          </p:nvPr>
        </p:nvSpPr>
        <p:spPr/>
        <p:txBody>
          <a:bodyPr/>
          <a:lstStyle/>
          <a:p>
            <a:endParaRPr lang="en-US" dirty="0"/>
          </a:p>
        </p:txBody>
      </p:sp>
      <p:sp>
        <p:nvSpPr>
          <p:cNvPr id="8" name="Slide Number Placeholder 7">
            <a:extLst>
              <a:ext uri="{FF2B5EF4-FFF2-40B4-BE49-F238E27FC236}">
                <a16:creationId xmlns:a16="http://schemas.microsoft.com/office/drawing/2014/main" id="{5DBA4D0A-04F7-406D-970F-851D89A87A95}"/>
              </a:ext>
            </a:extLst>
          </p:cNvPr>
          <p:cNvSpPr>
            <a:spLocks noGrp="1"/>
          </p:cNvSpPr>
          <p:nvPr>
            <p:ph type="sldNum" sz="quarter" idx="17"/>
          </p:nvPr>
        </p:nvSpPr>
        <p:spPr/>
        <p:txBody>
          <a:bodyPr/>
          <a:lstStyle/>
          <a:p>
            <a:fld id="{5831BA38-18F3-0A4D-A45F-13B53FF2DACC}" type="slidenum">
              <a:rPr lang="en-US" smtClean="0"/>
              <a:pPr/>
              <a:t>‹#›</a:t>
            </a:fld>
            <a:endParaRPr lang="en-US" dirty="0"/>
          </a:p>
        </p:txBody>
      </p:sp>
      <p:sp>
        <p:nvSpPr>
          <p:cNvPr id="11" name="Content Placeholder 10">
            <a:extLst>
              <a:ext uri="{FF2B5EF4-FFF2-40B4-BE49-F238E27FC236}">
                <a16:creationId xmlns:a16="http://schemas.microsoft.com/office/drawing/2014/main" id="{D68424A6-569A-4335-9863-0351A5FABE88}"/>
              </a:ext>
            </a:extLst>
          </p:cNvPr>
          <p:cNvSpPr>
            <a:spLocks noGrp="1"/>
          </p:cNvSpPr>
          <p:nvPr>
            <p:ph sz="quarter" idx="18"/>
          </p:nvPr>
        </p:nvSpPr>
        <p:spPr>
          <a:xfrm>
            <a:off x="830263" y="1266825"/>
            <a:ext cx="4858574"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095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96E039-748A-D54A-ACAE-7A9C63FCAEB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
        <p:nvSpPr>
          <p:cNvPr id="11" name="Title 1">
            <a:extLst>
              <a:ext uri="{FF2B5EF4-FFF2-40B4-BE49-F238E27FC236}">
                <a16:creationId xmlns:a16="http://schemas.microsoft.com/office/drawing/2014/main" id="{451E21C1-74BE-0348-B8AE-3174A9AAA08E}"/>
              </a:ext>
            </a:extLst>
          </p:cNvPr>
          <p:cNvSpPr>
            <a:spLocks noGrp="1"/>
          </p:cNvSpPr>
          <p:nvPr>
            <p:ph type="title"/>
          </p:nvPr>
        </p:nvSpPr>
        <p:spPr>
          <a:xfrm>
            <a:off x="830269" y="168721"/>
            <a:ext cx="10523531"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grpSp>
        <p:nvGrpSpPr>
          <p:cNvPr id="43" name="Group 42">
            <a:extLst>
              <a:ext uri="{FF2B5EF4-FFF2-40B4-BE49-F238E27FC236}">
                <a16:creationId xmlns:a16="http://schemas.microsoft.com/office/drawing/2014/main" id="{84FD6E85-A2E7-B84D-9400-6F8D1C6FF159}"/>
              </a:ext>
            </a:extLst>
          </p:cNvPr>
          <p:cNvGrpSpPr/>
          <p:nvPr userDrawn="1"/>
        </p:nvGrpSpPr>
        <p:grpSpPr>
          <a:xfrm>
            <a:off x="0" y="-10162"/>
            <a:ext cx="12192000" cy="6868162"/>
            <a:chOff x="0" y="-10162"/>
            <a:chExt cx="12192000" cy="6868162"/>
          </a:xfrm>
        </p:grpSpPr>
        <p:sp>
          <p:nvSpPr>
            <p:cNvPr id="10" name="Right Triangle 9">
              <a:extLst>
                <a:ext uri="{FF2B5EF4-FFF2-40B4-BE49-F238E27FC236}">
                  <a16:creationId xmlns:a16="http://schemas.microsoft.com/office/drawing/2014/main" id="{6912A38B-FDC5-1E4F-B0ED-145140947339}"/>
                </a:ext>
              </a:extLst>
            </p:cNvPr>
            <p:cNvSpPr/>
            <p:nvPr userDrawn="1"/>
          </p:nvSpPr>
          <p:spPr>
            <a:xfrm>
              <a:off x="0" y="6027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8" name="Right Triangle 27">
              <a:extLst>
                <a:ext uri="{FF2B5EF4-FFF2-40B4-BE49-F238E27FC236}">
                  <a16:creationId xmlns:a16="http://schemas.microsoft.com/office/drawing/2014/main" id="{B5B0DCFE-7295-8740-9EC5-E9A681F21F94}"/>
                </a:ext>
              </a:extLst>
            </p:cNvPr>
            <p:cNvSpPr/>
            <p:nvPr userDrawn="1"/>
          </p:nvSpPr>
          <p:spPr>
            <a:xfrm rot="10800000">
              <a:off x="11361737" y="-10162"/>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sp>
        <p:nvSpPr>
          <p:cNvPr id="20" name="Text Placeholder 2">
            <a:extLst>
              <a:ext uri="{FF2B5EF4-FFF2-40B4-BE49-F238E27FC236}">
                <a16:creationId xmlns:a16="http://schemas.microsoft.com/office/drawing/2014/main" id="{52918AA3-DC2E-CC41-95A6-C5757DE618D4}"/>
              </a:ext>
            </a:extLst>
          </p:cNvPr>
          <p:cNvSpPr>
            <a:spLocks noGrp="1"/>
          </p:cNvSpPr>
          <p:nvPr>
            <p:ph type="body" idx="1"/>
          </p:nvPr>
        </p:nvSpPr>
        <p:spPr>
          <a:xfrm>
            <a:off x="838201"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BBF9C69D-A733-884F-BC4B-A4E97A9315C4}"/>
              </a:ext>
            </a:extLst>
          </p:cNvPr>
          <p:cNvSpPr>
            <a:spLocks noGrp="1"/>
          </p:cNvSpPr>
          <p:nvPr>
            <p:ph type="body" idx="11"/>
          </p:nvPr>
        </p:nvSpPr>
        <p:spPr>
          <a:xfrm>
            <a:off x="6932749" y="1618714"/>
            <a:ext cx="4433046" cy="703135"/>
          </a:xfrm>
          <a:noFill/>
        </p:spPr>
        <p:txBody>
          <a:bodyPr lIns="91440" rIns="91440" anchor="ctr">
            <a:normAutofit/>
          </a:bodyPr>
          <a:lstStyle>
            <a:lvl1pPr marL="0" indent="0" algn="l">
              <a:lnSpc>
                <a:spcPct val="150000"/>
              </a:lnSpc>
              <a:buNone/>
              <a:defRPr sz="1800" b="1" i="0" cap="all" spc="150" baseline="0">
                <a:solidFill>
                  <a:schemeClr val="accent1"/>
                </a:solidFill>
                <a:latin typeface="+mj-lt"/>
                <a:ea typeface="MingLiU" panose="02020509000000000000" pitchFamily="49" charset="-12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Oval 22">
            <a:extLst>
              <a:ext uri="{FF2B5EF4-FFF2-40B4-BE49-F238E27FC236}">
                <a16:creationId xmlns:a16="http://schemas.microsoft.com/office/drawing/2014/main" id="{2077B7CC-D16D-C84E-AF69-2D082EDC5C8E}"/>
              </a:ext>
            </a:extLst>
          </p:cNvPr>
          <p:cNvSpPr/>
          <p:nvPr userDrawn="1"/>
        </p:nvSpPr>
        <p:spPr>
          <a:xfrm rot="16200000" flipH="1">
            <a:off x="1668897" y="74594"/>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9A65B340-D917-634F-AE17-87F536B21002}"/>
              </a:ext>
            </a:extLst>
          </p:cNvPr>
          <p:cNvCxnSpPr>
            <a:cxnSpLocks/>
          </p:cNvCxnSpPr>
          <p:nvPr userDrawn="1"/>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EA4411-3DF4-5E42-A781-3F59BBBD00F9}"/>
              </a:ext>
            </a:extLst>
          </p:cNvPr>
          <p:cNvCxnSpPr>
            <a:cxnSpLocks/>
          </p:cNvCxnSpPr>
          <p:nvPr userDrawn="1"/>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53EFD6CC-AFA8-4227-B3F1-27845AE5BE28}"/>
              </a:ext>
            </a:extLst>
          </p:cNvPr>
          <p:cNvSpPr>
            <a:spLocks noGrp="1"/>
          </p:cNvSpPr>
          <p:nvPr>
            <p:ph type="dt" sz="half" idx="12"/>
          </p:nvPr>
        </p:nvSpPr>
        <p:spPr/>
        <p:txBody>
          <a:bodyPr/>
          <a:lstStyle/>
          <a:p>
            <a:fld id="{81B73CA7-3CCD-504D-B97A-835A2330CDB2}" type="datetimeFigureOut">
              <a:rPr lang="en-US" smtClean="0"/>
              <a:pPr/>
              <a:t>8/28/2025</a:t>
            </a:fld>
            <a:endParaRPr lang="en-US" dirty="0"/>
          </a:p>
        </p:txBody>
      </p:sp>
      <p:sp>
        <p:nvSpPr>
          <p:cNvPr id="3" name="Footer Placeholder 2">
            <a:extLst>
              <a:ext uri="{FF2B5EF4-FFF2-40B4-BE49-F238E27FC236}">
                <a16:creationId xmlns:a16="http://schemas.microsoft.com/office/drawing/2014/main" id="{E5000E12-D3DD-4E44-BAEC-A48DBC4D50B5}"/>
              </a:ext>
            </a:extLst>
          </p:cNvPr>
          <p:cNvSpPr>
            <a:spLocks noGrp="1"/>
          </p:cNvSpPr>
          <p:nvPr>
            <p:ph type="ftr" sz="quarter" idx="13"/>
          </p:nvPr>
        </p:nvSpPr>
        <p:spPr/>
        <p:txBody>
          <a:bodyPr/>
          <a:lstStyle/>
          <a:p>
            <a:endParaRPr lang="en-US" dirty="0"/>
          </a:p>
        </p:txBody>
      </p:sp>
      <p:sp>
        <p:nvSpPr>
          <p:cNvPr id="4" name="Slide Number Placeholder 3">
            <a:extLst>
              <a:ext uri="{FF2B5EF4-FFF2-40B4-BE49-F238E27FC236}">
                <a16:creationId xmlns:a16="http://schemas.microsoft.com/office/drawing/2014/main" id="{92587F0E-3488-4890-9BD2-AF49A732987B}"/>
              </a:ext>
            </a:extLst>
          </p:cNvPr>
          <p:cNvSpPr>
            <a:spLocks noGrp="1"/>
          </p:cNvSpPr>
          <p:nvPr>
            <p:ph type="sldNum" sz="quarter" idx="14"/>
          </p:nvPr>
        </p:nvSpPr>
        <p:spPr/>
        <p:txBody>
          <a:bodyPr/>
          <a:lstStyle/>
          <a:p>
            <a:fld id="{5831BA38-18F3-0A4D-A45F-13B53FF2DACC}" type="slidenum">
              <a:rPr lang="en-US" smtClean="0"/>
              <a:pPr/>
              <a:t>‹#›</a:t>
            </a:fld>
            <a:endParaRPr lang="en-US" dirty="0"/>
          </a:p>
        </p:txBody>
      </p:sp>
      <p:sp>
        <p:nvSpPr>
          <p:cNvPr id="6" name="Content Placeholder 5">
            <a:extLst>
              <a:ext uri="{FF2B5EF4-FFF2-40B4-BE49-F238E27FC236}">
                <a16:creationId xmlns:a16="http://schemas.microsoft.com/office/drawing/2014/main" id="{EC26D3AA-2705-4636-BFEE-C89371FC519B}"/>
              </a:ext>
            </a:extLst>
          </p:cNvPr>
          <p:cNvSpPr>
            <a:spLocks noGrp="1"/>
          </p:cNvSpPr>
          <p:nvPr>
            <p:ph sz="quarter" idx="15"/>
          </p:nvPr>
        </p:nvSpPr>
        <p:spPr>
          <a:xfrm>
            <a:off x="830263"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
        <p:nvSpPr>
          <p:cNvPr id="23" name="Content Placeholder 5">
            <a:extLst>
              <a:ext uri="{FF2B5EF4-FFF2-40B4-BE49-F238E27FC236}">
                <a16:creationId xmlns:a16="http://schemas.microsoft.com/office/drawing/2014/main" id="{F758E678-4B0C-4E7A-94BE-1006B5814E93}"/>
              </a:ext>
            </a:extLst>
          </p:cNvPr>
          <p:cNvSpPr>
            <a:spLocks noGrp="1"/>
          </p:cNvSpPr>
          <p:nvPr>
            <p:ph sz="quarter" idx="16"/>
          </p:nvPr>
        </p:nvSpPr>
        <p:spPr>
          <a:xfrm>
            <a:off x="6932748" y="2474913"/>
            <a:ext cx="4434840" cy="3094037"/>
          </a:xfrm>
        </p:spPr>
        <p:txBody>
          <a:bodyPr/>
          <a:lstStyle>
            <a:lvl2pPr>
              <a:spcBef>
                <a:spcPts val="60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5163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A19413-A8E7-ED4F-88DE-08A12997A0F3}"/>
              </a:ext>
            </a:extLst>
          </p:cNvPr>
          <p:cNvSpPr>
            <a:spLocks noGrp="1"/>
          </p:cNvSpPr>
          <p:nvPr>
            <p:ph type="pic" sz="quarter" idx="15"/>
          </p:nvPr>
        </p:nvSpPr>
        <p:spPr>
          <a:xfrm>
            <a:off x="0" y="-4763"/>
            <a:ext cx="12179300" cy="6862763"/>
          </a:xfrm>
          <a:solidFill>
            <a:schemeClr val="accent1"/>
          </a:solidFill>
        </p:spPr>
        <p:txBody>
          <a:bodyPr/>
          <a:lstStyle/>
          <a:p>
            <a:r>
              <a:rPr lang="en-US"/>
              <a:t>Click icon to add picture</a:t>
            </a:r>
            <a:endParaRPr lang="en-US" dirty="0"/>
          </a:p>
        </p:txBody>
      </p:sp>
      <p:sp>
        <p:nvSpPr>
          <p:cNvPr id="19" name="Title 1">
            <a:extLst>
              <a:ext uri="{FF2B5EF4-FFF2-40B4-BE49-F238E27FC236}">
                <a16:creationId xmlns:a16="http://schemas.microsoft.com/office/drawing/2014/main" id="{42AACF99-BFF2-EF4D-905B-698BF1366208}"/>
              </a:ext>
            </a:extLst>
          </p:cNvPr>
          <p:cNvSpPr>
            <a:spLocks noGrp="1"/>
          </p:cNvSpPr>
          <p:nvPr>
            <p:ph type="title"/>
          </p:nvPr>
        </p:nvSpPr>
        <p:spPr>
          <a:xfrm>
            <a:off x="5312215" y="2432458"/>
            <a:ext cx="6044503" cy="583800"/>
          </a:xfrm>
        </p:spPr>
        <p:txBody>
          <a:bodyPr lIns="91440" rIns="91440">
            <a:noAutofit/>
          </a:bodyPr>
          <a:lstStyle>
            <a:lvl1pPr>
              <a:defRPr sz="2400" b="1" i="0" spc="150" baseline="0">
                <a:solidFill>
                  <a:schemeClr val="bg1"/>
                </a:solidFill>
                <a:latin typeface="+mj-lt"/>
                <a:ea typeface="MingLiU" panose="02020509000000000000" pitchFamily="49" charset="-120"/>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BA933BB6-76EF-4E91-AEF1-BE67D60ED86C}"/>
              </a:ext>
            </a:extLst>
          </p:cNvPr>
          <p:cNvSpPr>
            <a:spLocks noGrp="1"/>
          </p:cNvSpPr>
          <p:nvPr>
            <p:ph sz="quarter" idx="16"/>
          </p:nvPr>
        </p:nvSpPr>
        <p:spPr>
          <a:xfrm>
            <a:off x="5311775" y="3530600"/>
            <a:ext cx="6044943" cy="282575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2201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4EB4B-30F5-5541-B2A0-6BD04D0109C9}"/>
              </a:ext>
            </a:extLst>
          </p:cNvPr>
          <p:cNvSpPr>
            <a:spLocks noGrp="1"/>
          </p:cNvSpPr>
          <p:nvPr>
            <p:ph type="dt" sz="half" idx="10"/>
          </p:nvPr>
        </p:nvSpPr>
        <p:spPr/>
        <p:txBody>
          <a:bodyPr/>
          <a:lstStyle/>
          <a:p>
            <a:fld id="{906A8E3A-8DBF-0542-BC99-444DCA0CC2C2}" type="datetimeFigureOut">
              <a:rPr lang="en-US" smtClean="0"/>
              <a:t>8/28/2025</a:t>
            </a:fld>
            <a:endParaRPr lang="en-US" dirty="0"/>
          </a:p>
        </p:txBody>
      </p:sp>
      <p:sp>
        <p:nvSpPr>
          <p:cNvPr id="3" name="Footer Placeholder 2">
            <a:extLst>
              <a:ext uri="{FF2B5EF4-FFF2-40B4-BE49-F238E27FC236}">
                <a16:creationId xmlns:a16="http://schemas.microsoft.com/office/drawing/2014/main" id="{72D97956-7D4F-5346-B8DD-3653B600E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D5AB29D-BA7D-E743-8CA0-6953FF72B2BC}"/>
              </a:ext>
            </a:extLst>
          </p:cNvPr>
          <p:cNvSpPr>
            <a:spLocks noGrp="1"/>
          </p:cNvSpPr>
          <p:nvPr>
            <p:ph type="sldNum" sz="quarter" idx="12"/>
          </p:nvPr>
        </p:nvSpPr>
        <p:spPr/>
        <p:txBody>
          <a:bodyPr/>
          <a:lstStyle/>
          <a:p>
            <a:fld id="{A693002F-D6EA-CF48-8F44-2316036B2B87}" type="slidenum">
              <a:rPr lang="en-US" smtClean="0"/>
              <a:t>‹#›</a:t>
            </a:fld>
            <a:endParaRPr lang="en-US" dirty="0"/>
          </a:p>
        </p:txBody>
      </p:sp>
      <p:pic>
        <p:nvPicPr>
          <p:cNvPr id="5" name="Picture 4">
            <a:extLst>
              <a:ext uri="{FF2B5EF4-FFF2-40B4-BE49-F238E27FC236}">
                <a16:creationId xmlns:a16="http://schemas.microsoft.com/office/drawing/2014/main" id="{05A03656-1F6D-D044-B015-1B4DAD3A56BE}"/>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2"/>
          <a:stretch/>
        </p:blipFill>
        <p:spPr>
          <a:xfrm>
            <a:off x="12700" y="-4352"/>
            <a:ext cx="12179300" cy="6862352"/>
          </a:xfrm>
          <a:prstGeom prst="rect">
            <a:avLst/>
          </a:prstGeom>
        </p:spPr>
      </p:pic>
    </p:spTree>
    <p:extLst>
      <p:ext uri="{BB962C8B-B14F-4D97-AF65-F5344CB8AC3E}">
        <p14:creationId xmlns:p14="http://schemas.microsoft.com/office/powerpoint/2010/main" val="4110256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48F80-1562-4C4E-887A-B3EB2024C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045F5A-B343-9140-888A-F4A0F3DAE3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2865FBC-5324-6640-AB2B-F303AA276FA5}"/>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800">
                <a:solidFill>
                  <a:schemeClr val="bg1"/>
                </a:solidFill>
              </a:defRPr>
            </a:lvl1pPr>
          </a:lstStyle>
          <a:p>
            <a:fld id="{81B73CA7-3CCD-504D-B97A-835A2330CDB2}" type="datetimeFigureOut">
              <a:rPr lang="en-US" smtClean="0"/>
              <a:pPr/>
              <a:t>8/28/2025</a:t>
            </a:fld>
            <a:endParaRPr lang="en-US" dirty="0"/>
          </a:p>
        </p:txBody>
      </p:sp>
      <p:sp>
        <p:nvSpPr>
          <p:cNvPr id="5" name="Footer Placeholder 4">
            <a:extLst>
              <a:ext uri="{FF2B5EF4-FFF2-40B4-BE49-F238E27FC236}">
                <a16:creationId xmlns:a16="http://schemas.microsoft.com/office/drawing/2014/main" id="{567050E5-FDBF-7C4A-8BB3-B44C2CEBA89A}"/>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8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DC1BFAD-CCAB-D24E-B7A6-4B9D514D05A3}"/>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800">
                <a:solidFill>
                  <a:schemeClr val="bg1"/>
                </a:solidFill>
              </a:defRPr>
            </a:lvl1pPr>
          </a:lstStyle>
          <a:p>
            <a:fld id="{5831BA38-18F3-0A4D-A45F-13B53FF2DACC}" type="slidenum">
              <a:rPr lang="en-US" smtClean="0"/>
              <a:pPr/>
              <a:t>‹#›</a:t>
            </a:fld>
            <a:endParaRPr lang="en-US" dirty="0"/>
          </a:p>
        </p:txBody>
      </p:sp>
    </p:spTree>
    <p:extLst>
      <p:ext uri="{BB962C8B-B14F-4D97-AF65-F5344CB8AC3E}">
        <p14:creationId xmlns:p14="http://schemas.microsoft.com/office/powerpoint/2010/main" val="226516204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11" r:id="rId3"/>
    <p:sldLayoutId id="2147483710" r:id="rId4"/>
    <p:sldLayoutId id="2147483714" r:id="rId5"/>
    <p:sldLayoutId id="2147483715" r:id="rId6"/>
  </p:sldLayoutIdLst>
  <p:txStyles>
    <p:titleStyle>
      <a:lvl1pPr algn="l" defTabSz="914400" rtl="0" eaLnBrk="1" latinLnBrk="0" hangingPunct="1">
        <a:lnSpc>
          <a:spcPct val="90000"/>
        </a:lnSpc>
        <a:spcBef>
          <a:spcPct val="0"/>
        </a:spcBef>
        <a:buNone/>
        <a:defRPr sz="2400" b="1" kern="1200" spc="150" baseline="0">
          <a:solidFill>
            <a:schemeClr val="bg1"/>
          </a:solidFill>
          <a:latin typeface="+mj-lt"/>
          <a:ea typeface="MingLiU" panose="02020509000000000000" pitchFamily="49" charset="-120"/>
          <a:cs typeface="+mj-cs"/>
        </a:defRPr>
      </a:lvl1pPr>
    </p:titleStyle>
    <p:bodyStyle>
      <a:lvl1pPr marL="2286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1pPr>
      <a:lvl2pPr marL="6858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2pPr>
      <a:lvl3pPr marL="11430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3pPr>
      <a:lvl4pPr marL="16002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4pPr>
      <a:lvl5pPr marL="2057400" indent="-228600" algn="l" defTabSz="914400" rtl="0" eaLnBrk="1" latinLnBrk="0" hangingPunct="1">
        <a:lnSpc>
          <a:spcPct val="150000"/>
        </a:lnSpc>
        <a:spcBef>
          <a:spcPts val="1500"/>
        </a:spcBef>
        <a:buClr>
          <a:schemeClr val="accent1"/>
        </a:buClr>
        <a:buFont typeface="Arial" panose="020B0604020202020204" pitchFamily="34" charset="0"/>
        <a:buChar char="•"/>
        <a:defRPr sz="1500" kern="1200" spc="15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FB64E80-675E-6A4A-AF41-D8DE47B3CFE5}"/>
              </a:ext>
              <a:ext uri="{C183D7F6-B498-43B3-948B-1728B52AA6E4}">
                <adec:decorative xmlns:adec="http://schemas.microsoft.com/office/drawing/2017/decorative" val="1"/>
              </a:ext>
            </a:extLst>
          </p:cNvPr>
          <p:cNvPicPr>
            <a:picLocks noGrp="1" noChangeAspect="1"/>
          </p:cNvPicPr>
          <p:nvPr>
            <p:ph type="pic" sz="quarter" idx="14"/>
          </p:nvPr>
        </p:nvPicPr>
        <p:blipFill>
          <a:blip r:embed="rId3" cstate="screen">
            <a:alphaModFix amt="62000"/>
            <a:extLst>
              <a:ext uri="{BEBA8EAE-BF5A-486C-A8C5-ECC9F3942E4B}">
                <a14:imgProps xmlns:a14="http://schemas.microsoft.com/office/drawing/2010/main">
                  <a14:imgLayer r:embed="rId4">
                    <a14:imgEffect>
                      <a14:brightnessContrast bright="-60000"/>
                    </a14:imgEffect>
                  </a14:imgLayer>
                </a14:imgProps>
              </a:ext>
              <a:ext uri="{28A0092B-C50C-407E-A947-70E740481C1C}">
                <a14:useLocalDpi xmlns:a14="http://schemas.microsoft.com/office/drawing/2010/main"/>
              </a:ext>
            </a:extLst>
          </a:blip>
          <a:srcRect/>
          <a:stretch>
            <a:fillRect/>
          </a:stretch>
        </p:blipFill>
        <p:spPr>
          <a:xfrm>
            <a:off x="-9249" y="-4352"/>
            <a:ext cx="12201250" cy="6862352"/>
          </a:xfrm>
        </p:spPr>
      </p:pic>
      <p:pic>
        <p:nvPicPr>
          <p:cNvPr id="13" name="Picture Placeholder 8">
            <a:extLst>
              <a:ext uri="{FF2B5EF4-FFF2-40B4-BE49-F238E27FC236}">
                <a16:creationId xmlns:a16="http://schemas.microsoft.com/office/drawing/2014/main" id="{4D6F1B91-622D-D14D-A2EE-5B2A56BAC075}"/>
              </a:ext>
              <a:ext uri="{C183D7F6-B498-43B3-948B-1728B52AA6E4}">
                <adec:decorative xmlns:adec="http://schemas.microsoft.com/office/drawing/2017/decorative" val="1"/>
              </a:ext>
            </a:extLst>
          </p:cNvPr>
          <p:cNvPicPr>
            <a:picLocks noChangeAspect="1"/>
          </p:cNvPicPr>
          <p:nvPr/>
        </p:nvPicPr>
        <p:blipFill rotWithShape="1">
          <a:blip r:embed="rId5" cstate="screen">
            <a:alphaModFix amt="10000"/>
            <a:extLst>
              <a:ext uri="{28A0092B-C50C-407E-A947-70E740481C1C}">
                <a14:useLocalDpi xmlns:a14="http://schemas.microsoft.com/office/drawing/2010/main"/>
              </a:ext>
            </a:extLst>
          </a:blip>
          <a:srcRect/>
          <a:stretch/>
        </p:blipFill>
        <p:spPr>
          <a:xfrm>
            <a:off x="3090" y="8153"/>
            <a:ext cx="12201250" cy="6862352"/>
          </a:xfrm>
          <a:custGeom>
            <a:avLst/>
            <a:gdLst>
              <a:gd name="connsiteX0" fmla="*/ 0 w 12201250"/>
              <a:gd name="connsiteY0" fmla="*/ 0 h 6862352"/>
              <a:gd name="connsiteX1" fmla="*/ 11376796 w 12201250"/>
              <a:gd name="connsiteY1" fmla="*/ 0 h 6862352"/>
              <a:gd name="connsiteX2" fmla="*/ 12201249 w 12201250"/>
              <a:gd name="connsiteY2" fmla="*/ 824452 h 6862352"/>
              <a:gd name="connsiteX3" fmla="*/ 12201249 w 12201250"/>
              <a:gd name="connsiteY3" fmla="*/ 0 h 6862352"/>
              <a:gd name="connsiteX4" fmla="*/ 12201250 w 12201250"/>
              <a:gd name="connsiteY4" fmla="*/ 0 h 6862352"/>
              <a:gd name="connsiteX5" fmla="*/ 12201250 w 12201250"/>
              <a:gd name="connsiteY5" fmla="*/ 6862352 h 6862352"/>
              <a:gd name="connsiteX6" fmla="*/ 839512 w 12201250"/>
              <a:gd name="connsiteY6" fmla="*/ 6862352 h 6862352"/>
              <a:gd name="connsiteX7" fmla="*/ 9249 w 12201250"/>
              <a:gd name="connsiteY7" fmla="*/ 6032090 h 6862352"/>
              <a:gd name="connsiteX8" fmla="*/ 9249 w 12201250"/>
              <a:gd name="connsiteY8" fmla="*/ 6862352 h 6862352"/>
              <a:gd name="connsiteX9" fmla="*/ 0 w 12201250"/>
              <a:gd name="connsiteY9" fmla="*/ 6862352 h 686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250" h="6862352">
                <a:moveTo>
                  <a:pt x="0" y="0"/>
                </a:moveTo>
                <a:lnTo>
                  <a:pt x="11376796" y="0"/>
                </a:lnTo>
                <a:lnTo>
                  <a:pt x="12201249" y="824452"/>
                </a:lnTo>
                <a:lnTo>
                  <a:pt x="12201249" y="0"/>
                </a:lnTo>
                <a:lnTo>
                  <a:pt x="12201250" y="0"/>
                </a:lnTo>
                <a:lnTo>
                  <a:pt x="12201250" y="6862352"/>
                </a:lnTo>
                <a:lnTo>
                  <a:pt x="839512" y="6862352"/>
                </a:lnTo>
                <a:lnTo>
                  <a:pt x="9249" y="6032090"/>
                </a:lnTo>
                <a:lnTo>
                  <a:pt x="9249" y="6862352"/>
                </a:lnTo>
                <a:lnTo>
                  <a:pt x="0" y="6862352"/>
                </a:lnTo>
                <a:close/>
              </a:path>
            </a:pathLst>
          </a:custGeom>
          <a:noFill/>
        </p:spPr>
      </p:pic>
      <p:sp>
        <p:nvSpPr>
          <p:cNvPr id="23" name="Text Placeholder 22">
            <a:extLst>
              <a:ext uri="{FF2B5EF4-FFF2-40B4-BE49-F238E27FC236}">
                <a16:creationId xmlns:a16="http://schemas.microsoft.com/office/drawing/2014/main" id="{2B499F37-632F-694F-948A-C7A79D753D0C}"/>
              </a:ext>
            </a:extLst>
          </p:cNvPr>
          <p:cNvSpPr>
            <a:spLocks noGrp="1"/>
          </p:cNvSpPr>
          <p:nvPr>
            <p:ph type="body" idx="13"/>
          </p:nvPr>
        </p:nvSpPr>
        <p:spPr/>
        <p:txBody>
          <a:bodyPr/>
          <a:lstStyle/>
          <a:p>
            <a:r>
              <a:rPr lang="en-US" altLang="ja-JP" dirty="0"/>
              <a:t>by Aashish Subedi</a:t>
            </a:r>
            <a:endParaRPr lang="ja-JP" altLang="en-US" dirty="0"/>
          </a:p>
        </p:txBody>
      </p:sp>
      <p:sp>
        <p:nvSpPr>
          <p:cNvPr id="22" name="Title 21">
            <a:extLst>
              <a:ext uri="{FF2B5EF4-FFF2-40B4-BE49-F238E27FC236}">
                <a16:creationId xmlns:a16="http://schemas.microsoft.com/office/drawing/2014/main" id="{DE2D9A8A-5247-6D44-AA02-758207AE1A11}"/>
              </a:ext>
            </a:extLst>
          </p:cNvPr>
          <p:cNvSpPr>
            <a:spLocks noGrp="1"/>
          </p:cNvSpPr>
          <p:nvPr>
            <p:ph type="title"/>
          </p:nvPr>
        </p:nvSpPr>
        <p:spPr/>
        <p:txBody>
          <a:bodyPr/>
          <a:lstStyle/>
          <a:p>
            <a:r>
              <a:rPr lang="en-US" sz="11500" dirty="0"/>
              <a:t>Multimedia</a:t>
            </a:r>
          </a:p>
        </p:txBody>
      </p:sp>
      <p:cxnSp>
        <p:nvCxnSpPr>
          <p:cNvPr id="24" name="Straight Connector 23">
            <a:extLst>
              <a:ext uri="{FF2B5EF4-FFF2-40B4-BE49-F238E27FC236}">
                <a16:creationId xmlns:a16="http://schemas.microsoft.com/office/drawing/2014/main" id="{B9B1A04B-6BC3-D643-85AB-06635BAA9D6C}"/>
              </a:ext>
              <a:ext uri="{C183D7F6-B498-43B3-948B-1728B52AA6E4}">
                <adec:decorative xmlns:adec="http://schemas.microsoft.com/office/drawing/2017/decorative" val="1"/>
              </a:ext>
            </a:extLst>
          </p:cNvPr>
          <p:cNvCxnSpPr>
            <a:cxnSpLocks/>
          </p:cNvCxnSpPr>
          <p:nvPr/>
        </p:nvCxnSpPr>
        <p:spPr>
          <a:xfrm>
            <a:off x="-9250" y="54010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A6FEDB-5D57-B342-8D7B-927F5879847D}"/>
              </a:ext>
              <a:ext uri="{C183D7F6-B498-43B3-948B-1728B52AA6E4}">
                <adec:decorative xmlns:adec="http://schemas.microsoft.com/office/drawing/2017/decorative" val="1"/>
              </a:ext>
            </a:extLst>
          </p:cNvPr>
          <p:cNvCxnSpPr>
            <a:cxnSpLocks/>
          </p:cNvCxnSpPr>
          <p:nvPr/>
        </p:nvCxnSpPr>
        <p:spPr>
          <a:xfrm>
            <a:off x="10801316" y="-26353"/>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Oval 22">
            <a:extLst>
              <a:ext uri="{FF2B5EF4-FFF2-40B4-BE49-F238E27FC236}">
                <a16:creationId xmlns:a16="http://schemas.microsoft.com/office/drawing/2014/main" id="{07285DAF-4CC1-E142-B7FA-4D3950873771}"/>
              </a:ext>
              <a:ext uri="{C183D7F6-B498-43B3-948B-1728B52AA6E4}">
                <adec:decorative xmlns:adec="http://schemas.microsoft.com/office/drawing/2017/decorative" val="1"/>
              </a:ext>
            </a:extLst>
          </p:cNvPr>
          <p:cNvSpPr/>
          <p:nvPr/>
        </p:nvSpPr>
        <p:spPr>
          <a:xfrm rot="16200000" flipH="1">
            <a:off x="1668897" y="3522719"/>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70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F451EBE7-64A3-7E40-8C33-3C01E8EBABD2}"/>
              </a:ext>
            </a:extLst>
          </p:cNvPr>
          <p:cNvSpPr>
            <a:spLocks noGrp="1"/>
          </p:cNvSpPr>
          <p:nvPr>
            <p:ph idx="4294967295"/>
          </p:nvPr>
        </p:nvSpPr>
        <p:spPr>
          <a:xfrm>
            <a:off x="822345" y="1684243"/>
            <a:ext cx="7383008" cy="4495765"/>
          </a:xfrm>
        </p:spPr>
        <p:txBody>
          <a:bodyPr>
            <a:normAutofit/>
          </a:bodyPr>
          <a:lstStyle/>
          <a:p>
            <a:pPr marL="0" indent="0">
              <a:buNone/>
            </a:pPr>
            <a:r>
              <a:rPr lang="en-GB" sz="2000" dirty="0"/>
              <a:t>Multimedia is the combination of text, images, audio, video, graphics, and animation to present information in an engaging and interactive way. It is widely used in education, entertainment, business, and communication to make content more effective and appealing.</a:t>
            </a:r>
            <a:endParaRPr lang="ja-JP" altLang="en-US" sz="2000" dirty="0"/>
          </a:p>
        </p:txBody>
      </p: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830269" y="168721"/>
            <a:ext cx="10523531" cy="583800"/>
          </a:xfrm>
        </p:spPr>
        <p:txBody>
          <a:bodyPr>
            <a:normAutofit fontScale="90000"/>
          </a:bodyPr>
          <a:lstStyle/>
          <a:p>
            <a:r>
              <a:rPr lang="en-US" sz="3600" dirty="0"/>
              <a:t>Introduction about Multimedia</a:t>
            </a:r>
          </a:p>
        </p:txBody>
      </p:sp>
      <p:pic>
        <p:nvPicPr>
          <p:cNvPr id="4100" name="Picture 4" descr="Multimedia-Based Learning Tools and Its Scope, Applications for Virtual  Learning Environment | SpringerLink">
            <a:extLst>
              <a:ext uri="{FF2B5EF4-FFF2-40B4-BE49-F238E27FC236}">
                <a16:creationId xmlns:a16="http://schemas.microsoft.com/office/drawing/2014/main" id="{F1E3E6F4-DC5B-A9B4-F66E-34B2F0618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5353" y="1496785"/>
            <a:ext cx="3986647" cy="38644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19BF497-8B04-D3DE-DA33-3C3E0DFCEB18}"/>
              </a:ext>
            </a:extLst>
          </p:cNvPr>
          <p:cNvSpPr txBox="1"/>
          <p:nvPr/>
        </p:nvSpPr>
        <p:spPr>
          <a:xfrm>
            <a:off x="9427502" y="5401279"/>
            <a:ext cx="2056453" cy="369332"/>
          </a:xfrm>
          <a:prstGeom prst="rect">
            <a:avLst/>
          </a:prstGeom>
          <a:noFill/>
        </p:spPr>
        <p:txBody>
          <a:bodyPr wrap="square" rtlCol="0">
            <a:spAutoFit/>
          </a:bodyPr>
          <a:lstStyle/>
          <a:p>
            <a:r>
              <a:rPr lang="en-US" dirty="0">
                <a:solidFill>
                  <a:schemeClr val="bg1"/>
                </a:solidFill>
              </a:rPr>
              <a:t>Fig: Multimedia</a:t>
            </a:r>
            <a:endParaRPr lang="en-GB" dirty="0">
              <a:solidFill>
                <a:schemeClr val="bg1"/>
              </a:solidFill>
            </a:endParaRPr>
          </a:p>
        </p:txBody>
      </p:sp>
    </p:spTree>
    <p:extLst>
      <p:ext uri="{BB962C8B-B14F-4D97-AF65-F5344CB8AC3E}">
        <p14:creationId xmlns:p14="http://schemas.microsoft.com/office/powerpoint/2010/main" val="203793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Applications of Multimedia</a:t>
            </a:r>
          </a:p>
        </p:txBody>
      </p:sp>
      <p:sp>
        <p:nvSpPr>
          <p:cNvPr id="3" name="Content Placeholder 2">
            <a:extLst>
              <a:ext uri="{FF2B5EF4-FFF2-40B4-BE49-F238E27FC236}">
                <a16:creationId xmlns:a16="http://schemas.microsoft.com/office/drawing/2014/main" id="{BEA4B70B-ACC3-194F-C6DB-617C86C8DDC2}"/>
              </a:ext>
            </a:extLst>
          </p:cNvPr>
          <p:cNvSpPr>
            <a:spLocks noGrp="1" noChangeArrowheads="1"/>
          </p:cNvSpPr>
          <p:nvPr>
            <p:ph idx="4294967295"/>
          </p:nvPr>
        </p:nvSpPr>
        <p:spPr bwMode="auto">
          <a:xfrm>
            <a:off x="593349" y="1225689"/>
            <a:ext cx="590980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Education:</a:t>
            </a: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e-learning, online </a:t>
            </a:r>
            <a:r>
              <a:rPr kumimoji="0" lang="en-US" altLang="en-US" sz="1800" b="0" i="0" u="none" strike="noStrike" cap="none" normalizeH="0" baseline="0" dirty="0" err="1">
                <a:ln>
                  <a:noFill/>
                </a:ln>
                <a:effectLst/>
                <a:latin typeface="Arial" panose="020B0604020202020204" pitchFamily="34" charset="0"/>
              </a:rPr>
              <a:t>courses,interactive</a:t>
            </a:r>
            <a:r>
              <a:rPr kumimoji="0" lang="en-US" altLang="en-US" sz="1800" b="0" i="0" u="none" strike="noStrike" cap="none" normalizeH="0" baseline="0" dirty="0">
                <a:ln>
                  <a:noFill/>
                </a:ln>
                <a:effectLst/>
                <a:latin typeface="Arial" panose="020B0604020202020204" pitchFamily="34" charset="0"/>
              </a:rPr>
              <a:t> tutorials.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Entertainment</a:t>
            </a: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movies, video games, music, animations.</a:t>
            </a:r>
            <a:endParaRPr lang="en-US" altLang="en-US" sz="1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Business</a:t>
            </a:r>
            <a:endParaRPr lang="en-US" altLang="en-US" sz="1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advertisements, product presentations, training programs.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Communication</a:t>
            </a:r>
            <a:endParaRPr lang="en-US" altLang="en-US" sz="1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video conferencing, social media, digital storytelling.</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Healthcare</a:t>
            </a:r>
            <a:endParaRPr lang="en-US" altLang="en-US" sz="1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medical training, patient education, simulations.</a:t>
            </a: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Arial" panose="020B0604020202020204" pitchFamily="34" charset="0"/>
              </a:rPr>
              <a:t>Science &amp; Research</a:t>
            </a:r>
            <a:r>
              <a:rPr kumimoji="0" lang="en-US" altLang="en-US" sz="1800" b="0" i="0" u="none" strike="noStrike" cap="none" normalizeH="0" baseline="0" dirty="0">
                <a:ln>
                  <a:noFill/>
                </a:ln>
                <a:effectLst/>
                <a:latin typeface="Arial" panose="020B0604020202020204" pitchFamily="34" charset="0"/>
              </a:rPr>
              <a:t> – data visualization, simulations, virtual labs.</a:t>
            </a:r>
          </a:p>
        </p:txBody>
      </p:sp>
      <p:pic>
        <p:nvPicPr>
          <p:cNvPr id="1038" name="Picture 14">
            <a:extLst>
              <a:ext uri="{FF2B5EF4-FFF2-40B4-BE49-F238E27FC236}">
                <a16:creationId xmlns:a16="http://schemas.microsoft.com/office/drawing/2014/main" id="{AEBD7EB4-E532-544E-5964-A1ACCBFF9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715" y="1827233"/>
            <a:ext cx="5095493" cy="33994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2414917-0AB4-E40D-91F1-F2E628999F94}"/>
              </a:ext>
            </a:extLst>
          </p:cNvPr>
          <p:cNvSpPr txBox="1"/>
          <p:nvPr/>
        </p:nvSpPr>
        <p:spPr>
          <a:xfrm>
            <a:off x="7206265" y="5226708"/>
            <a:ext cx="4767943" cy="369332"/>
          </a:xfrm>
          <a:prstGeom prst="rect">
            <a:avLst/>
          </a:prstGeom>
          <a:noFill/>
        </p:spPr>
        <p:txBody>
          <a:bodyPr wrap="square" rtlCol="0">
            <a:spAutoFit/>
          </a:bodyPr>
          <a:lstStyle/>
          <a:p>
            <a:pPr algn="ctr"/>
            <a:r>
              <a:rPr lang="en-US" dirty="0">
                <a:solidFill>
                  <a:schemeClr val="bg1"/>
                </a:solidFill>
              </a:rPr>
              <a:t>Fig: Application of Multimedia</a:t>
            </a:r>
            <a:endParaRPr lang="en-GB" dirty="0">
              <a:solidFill>
                <a:schemeClr val="bg1"/>
              </a:solidFill>
            </a:endParaRPr>
          </a:p>
        </p:txBody>
      </p:sp>
    </p:spTree>
    <p:extLst>
      <p:ext uri="{BB962C8B-B14F-4D97-AF65-F5344CB8AC3E}">
        <p14:creationId xmlns:p14="http://schemas.microsoft.com/office/powerpoint/2010/main" val="328354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62BA7BC3-92EE-1A48-9C9C-3DB49A92B738}"/>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B2DE8458-290E-F74E-88EF-CC9B0D6267A1}"/>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4419600" y="1911927"/>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B1537400-0358-1343-B656-C2349896C2B3}"/>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B41DA7E1-048D-BF4A-8246-F0AB8C7885A8}"/>
              </a:ext>
              <a:ext uri="{C183D7F6-B498-43B3-948B-1728B52AA6E4}">
                <adec:decorative xmlns:adec="http://schemas.microsoft.com/office/drawing/2017/decorative" val="1"/>
              </a:ext>
            </a:extLst>
          </p:cNvPr>
          <p:cNvSpPr/>
          <p:nvPr/>
        </p:nvSpPr>
        <p:spPr>
          <a:xfrm rot="16200000" flipH="1">
            <a:off x="5756633" y="2338332"/>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6C58813B-26BB-8549-A635-0966C79A0664}"/>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D4CC38B3-E784-6745-B78F-8AB1641B680E}"/>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4A75E66-4D82-114E-B2C1-2D90AA8B94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a:xfrm>
            <a:off x="4828468" y="2458671"/>
            <a:ext cx="6044503" cy="583800"/>
          </a:xfrm>
        </p:spPr>
        <p:txBody>
          <a:bodyPr/>
          <a:lstStyle/>
          <a:p>
            <a:r>
              <a:rPr lang="en-US" dirty="0"/>
              <a:t>Advantages of Multimedia</a:t>
            </a:r>
          </a:p>
        </p:txBody>
      </p:sp>
      <p:sp>
        <p:nvSpPr>
          <p:cNvPr id="3" name="Content Placeholder 2">
            <a:extLst>
              <a:ext uri="{FF2B5EF4-FFF2-40B4-BE49-F238E27FC236}">
                <a16:creationId xmlns:a16="http://schemas.microsoft.com/office/drawing/2014/main" id="{2A94F009-127E-45E9-5CE9-7D9E84E3DB0D}"/>
              </a:ext>
            </a:extLst>
          </p:cNvPr>
          <p:cNvSpPr>
            <a:spLocks noGrp="1" noChangeArrowheads="1"/>
          </p:cNvSpPr>
          <p:nvPr>
            <p:ph idx="4294967295"/>
          </p:nvPr>
        </p:nvSpPr>
        <p:spPr bwMode="auto">
          <a:xfrm>
            <a:off x="4656947" y="3530253"/>
            <a:ext cx="7741222"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Makes learning and communication more engaging.</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Combines text, audio, video, and graphics for better</a:t>
            </a:r>
          </a:p>
          <a:p>
            <a:pPr marL="0" marR="0" lvl="0" indent="0" algn="l" defTabSz="914400" rtl="0" eaLnBrk="0" fontAlgn="base" latinLnBrk="0" hangingPunct="0">
              <a:spcBef>
                <a:spcPct val="0"/>
              </a:spcBef>
              <a:spcAft>
                <a:spcPct val="0"/>
              </a:spcAft>
              <a:buClrTx/>
              <a:buSzTx/>
              <a:buNone/>
              <a:tabLst/>
            </a:pPr>
            <a:r>
              <a:rPr kumimoji="0" lang="en-US" altLang="en-US" sz="1800" b="0" i="0" u="none" strike="noStrike" cap="none" normalizeH="0" baseline="0" dirty="0">
                <a:ln>
                  <a:noFill/>
                </a:ln>
                <a:effectLst/>
                <a:latin typeface="Arial" panose="020B0604020202020204" pitchFamily="34" charset="0"/>
              </a:rPr>
              <a:t> understanding.</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Increases attention and interest of users.</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Useful in education, business, entertainment, and healthcare.</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Provides interactive and creative ways to present information.</a:t>
            </a:r>
          </a:p>
        </p:txBody>
      </p:sp>
      <p:pic>
        <p:nvPicPr>
          <p:cNvPr id="6" name="Picture 5">
            <a:extLst>
              <a:ext uri="{FF2B5EF4-FFF2-40B4-BE49-F238E27FC236}">
                <a16:creationId xmlns:a16="http://schemas.microsoft.com/office/drawing/2014/main" id="{A5F7FD0F-559E-7904-F0B5-300A1FF8178C}"/>
              </a:ext>
            </a:extLst>
          </p:cNvPr>
          <p:cNvPicPr>
            <a:picLocks noChangeAspect="1"/>
          </p:cNvPicPr>
          <p:nvPr/>
        </p:nvPicPr>
        <p:blipFill>
          <a:blip r:embed="rId4"/>
          <a:stretch>
            <a:fillRect/>
          </a:stretch>
        </p:blipFill>
        <p:spPr>
          <a:xfrm>
            <a:off x="8583" y="2727000"/>
            <a:ext cx="4411017" cy="2940678"/>
          </a:xfrm>
          <a:prstGeom prst="rect">
            <a:avLst/>
          </a:prstGeom>
        </p:spPr>
      </p:pic>
    </p:spTree>
    <p:extLst>
      <p:ext uri="{BB962C8B-B14F-4D97-AF65-F5344CB8AC3E}">
        <p14:creationId xmlns:p14="http://schemas.microsoft.com/office/powerpoint/2010/main" val="940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CAA4F-5C5C-0F90-EBF3-DECEF7734AC8}"/>
            </a:ext>
          </a:extLst>
        </p:cNvPr>
        <p:cNvGrpSpPr/>
        <p:nvPr/>
      </p:nvGrpSpPr>
      <p:grpSpPr>
        <a:xfrm>
          <a:off x="0" y="0"/>
          <a:ext cx="0" cy="0"/>
          <a:chOff x="0" y="0"/>
          <a:chExt cx="0" cy="0"/>
        </a:xfrm>
      </p:grpSpPr>
      <p:pic>
        <p:nvPicPr>
          <p:cNvPr id="8" name="Picture Placeholder 25" descr="A picture containing cable, connector, red">
            <a:extLst>
              <a:ext uri="{FF2B5EF4-FFF2-40B4-BE49-F238E27FC236}">
                <a16:creationId xmlns:a16="http://schemas.microsoft.com/office/drawing/2014/main" id="{32B95894-8076-E090-66F9-F4D6140DEB04}"/>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solidFill>
            <a:schemeClr val="bg1"/>
          </a:solidFill>
        </p:spPr>
      </p:pic>
      <p:pic>
        <p:nvPicPr>
          <p:cNvPr id="9" name="Picture 8">
            <a:extLst>
              <a:ext uri="{FF2B5EF4-FFF2-40B4-BE49-F238E27FC236}">
                <a16:creationId xmlns:a16="http://schemas.microsoft.com/office/drawing/2014/main" id="{4076577D-1A17-6E08-C728-2371CF2ED74A}"/>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a:off x="-21778" y="1994188"/>
            <a:ext cx="7772400" cy="4946073"/>
          </a:xfrm>
          <a:prstGeom prst="rect">
            <a:avLst/>
          </a:prstGeom>
          <a:solidFill>
            <a:schemeClr val="tx1"/>
          </a:solidFill>
        </p:spPr>
      </p:pic>
      <p:sp>
        <p:nvSpPr>
          <p:cNvPr id="10" name="Right Triangle 9">
            <a:extLst>
              <a:ext uri="{FF2B5EF4-FFF2-40B4-BE49-F238E27FC236}">
                <a16:creationId xmlns:a16="http://schemas.microsoft.com/office/drawing/2014/main" id="{CBE0216B-BA8D-C2AC-E990-D1F9DA3F7C3E}"/>
              </a:ext>
              <a:ext uri="{C183D7F6-B498-43B3-948B-1728B52AA6E4}">
                <adec:decorative xmlns:adec="http://schemas.microsoft.com/office/drawing/2017/decorative" val="1"/>
              </a:ext>
            </a:extLst>
          </p:cNvPr>
          <p:cNvSpPr/>
          <p:nvPr/>
        </p:nvSpPr>
        <p:spPr>
          <a:xfrm>
            <a:off x="4404360" y="6070600"/>
            <a:ext cx="848217" cy="7874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2" name="Oval 22">
            <a:extLst>
              <a:ext uri="{FF2B5EF4-FFF2-40B4-BE49-F238E27FC236}">
                <a16:creationId xmlns:a16="http://schemas.microsoft.com/office/drawing/2014/main" id="{7E769968-7195-DD7F-B950-5EA3362A3E73}"/>
              </a:ext>
              <a:ext uri="{C183D7F6-B498-43B3-948B-1728B52AA6E4}">
                <adec:decorative xmlns:adec="http://schemas.microsoft.com/office/drawing/2017/decorative" val="1"/>
              </a:ext>
            </a:extLst>
          </p:cNvPr>
          <p:cNvSpPr/>
          <p:nvPr/>
        </p:nvSpPr>
        <p:spPr>
          <a:xfrm rot="16200000" flipH="1">
            <a:off x="1075550" y="2152572"/>
            <a:ext cx="208460" cy="1869849"/>
          </a:xfrm>
          <a:prstGeom prst="rect">
            <a:avLst/>
          </a:prstGeom>
          <a:gradFill>
            <a:gsLst>
              <a:gs pos="0">
                <a:schemeClr val="accent1"/>
              </a:gs>
              <a:gs pos="99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Triangle 12">
            <a:extLst>
              <a:ext uri="{FF2B5EF4-FFF2-40B4-BE49-F238E27FC236}">
                <a16:creationId xmlns:a16="http://schemas.microsoft.com/office/drawing/2014/main" id="{03B82B8A-B945-867C-EC5B-AEF256AB91C2}"/>
              </a:ext>
              <a:ext uri="{C183D7F6-B498-43B3-948B-1728B52AA6E4}">
                <adec:decorative xmlns:adec="http://schemas.microsoft.com/office/drawing/2017/decorative" val="1"/>
              </a:ext>
            </a:extLst>
          </p:cNvPr>
          <p:cNvSpPr/>
          <p:nvPr/>
        </p:nvSpPr>
        <p:spPr>
          <a:xfrm rot="10800000">
            <a:off x="11361737" y="1896738"/>
            <a:ext cx="830263" cy="83026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4" name="Straight Connector 13">
            <a:extLst>
              <a:ext uri="{FF2B5EF4-FFF2-40B4-BE49-F238E27FC236}">
                <a16:creationId xmlns:a16="http://schemas.microsoft.com/office/drawing/2014/main" id="{1318B233-0517-00E7-E78D-12C1FBC208E5}"/>
              </a:ext>
              <a:ext uri="{C183D7F6-B498-43B3-948B-1728B52AA6E4}">
                <adec:decorative xmlns:adec="http://schemas.microsoft.com/office/drawing/2017/decorative" val="1"/>
              </a:ext>
            </a:extLst>
          </p:cNvPr>
          <p:cNvCxnSpPr>
            <a:cxnSpLocks/>
          </p:cNvCxnSpPr>
          <p:nvPr/>
        </p:nvCxnSpPr>
        <p:spPr>
          <a:xfrm>
            <a:off x="4465264" y="5380271"/>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59AB89-2B8E-8C4D-F9B6-A3E1B44E9FE5}"/>
              </a:ext>
              <a:ext uri="{C183D7F6-B498-43B3-948B-1728B52AA6E4}">
                <adec:decorative xmlns:adec="http://schemas.microsoft.com/office/drawing/2017/decorative" val="1"/>
              </a:ext>
            </a:extLst>
          </p:cNvPr>
          <p:cNvCxnSpPr>
            <a:cxnSpLocks/>
          </p:cNvCxnSpPr>
          <p:nvPr/>
        </p:nvCxnSpPr>
        <p:spPr>
          <a:xfrm>
            <a:off x="10796401" y="1874737"/>
            <a:ext cx="1395599" cy="1441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7F4BE681-E5CC-32AA-2A82-5FBD2A017FEC}"/>
              </a:ext>
            </a:extLst>
          </p:cNvPr>
          <p:cNvSpPr>
            <a:spLocks noGrp="1"/>
          </p:cNvSpPr>
          <p:nvPr>
            <p:ph type="title"/>
          </p:nvPr>
        </p:nvSpPr>
        <p:spPr>
          <a:xfrm>
            <a:off x="206757" y="2435100"/>
            <a:ext cx="6044503" cy="583800"/>
          </a:xfrm>
        </p:spPr>
        <p:txBody>
          <a:bodyPr/>
          <a:lstStyle/>
          <a:p>
            <a:r>
              <a:rPr lang="en-US" dirty="0"/>
              <a:t>Disadvantages of Multimedia</a:t>
            </a:r>
          </a:p>
        </p:txBody>
      </p:sp>
      <p:sp>
        <p:nvSpPr>
          <p:cNvPr id="4" name="Rectangle 2">
            <a:extLst>
              <a:ext uri="{FF2B5EF4-FFF2-40B4-BE49-F238E27FC236}">
                <a16:creationId xmlns:a16="http://schemas.microsoft.com/office/drawing/2014/main" id="{EF9775D2-23CA-C524-7679-CC31E3808A60}"/>
              </a:ext>
            </a:extLst>
          </p:cNvPr>
          <p:cNvSpPr>
            <a:spLocks noGrp="1" noChangeArrowheads="1"/>
          </p:cNvSpPr>
          <p:nvPr>
            <p:ph idx="4294967295"/>
          </p:nvPr>
        </p:nvSpPr>
        <p:spPr bwMode="auto">
          <a:xfrm>
            <a:off x="244475" y="3428812"/>
            <a:ext cx="7506147"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Can be expensive to create and maintain.</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Requires more storage space and high-speed internet.</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May distract users if overused.</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Needs technical skills to design and develop.</a:t>
            </a:r>
          </a:p>
          <a:p>
            <a:pPr marL="0" marR="0" lvl="0" indent="0" algn="l" defTabSz="914400" rtl="0" eaLnBrk="0" fontAlgn="base" latinLnBrk="0" hangingPunct="0">
              <a:spcBef>
                <a:spcPct val="0"/>
              </a:spcBef>
              <a:spcAft>
                <a:spcPct val="0"/>
              </a:spcAft>
              <a:buClrTx/>
              <a:buSzTx/>
              <a:buFontTx/>
              <a:buChar char="•"/>
              <a:tabLst/>
            </a:pPr>
            <a:r>
              <a:rPr kumimoji="0" lang="en-US" altLang="en-US" sz="1800" b="0" i="0" u="none" strike="noStrike" cap="none" normalizeH="0" baseline="0" dirty="0">
                <a:ln>
                  <a:noFill/>
                </a:ln>
                <a:effectLst/>
                <a:latin typeface="Arial" panose="020B0604020202020204" pitchFamily="34" charset="0"/>
              </a:rPr>
              <a:t>Not always accessible to people without proper devices or connectivity.</a:t>
            </a:r>
          </a:p>
        </p:txBody>
      </p:sp>
      <p:pic>
        <p:nvPicPr>
          <p:cNvPr id="16" name="Picture 15">
            <a:extLst>
              <a:ext uri="{FF2B5EF4-FFF2-40B4-BE49-F238E27FC236}">
                <a16:creationId xmlns:a16="http://schemas.microsoft.com/office/drawing/2014/main" id="{047255F3-D1F5-B15F-C936-87D6F250E111}"/>
              </a:ext>
            </a:extLst>
          </p:cNvPr>
          <p:cNvPicPr>
            <a:picLocks noChangeAspect="1"/>
          </p:cNvPicPr>
          <p:nvPr/>
        </p:nvPicPr>
        <p:blipFill>
          <a:blip r:embed="rId4"/>
          <a:stretch>
            <a:fillRect/>
          </a:stretch>
        </p:blipFill>
        <p:spPr>
          <a:xfrm>
            <a:off x="7683678" y="2977591"/>
            <a:ext cx="4508322" cy="3005548"/>
          </a:xfrm>
          <a:prstGeom prst="rect">
            <a:avLst/>
          </a:prstGeom>
        </p:spPr>
      </p:pic>
    </p:spTree>
    <p:extLst>
      <p:ext uri="{BB962C8B-B14F-4D97-AF65-F5344CB8AC3E}">
        <p14:creationId xmlns:p14="http://schemas.microsoft.com/office/powerpoint/2010/main" val="264998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2FFAD-A0F2-5FA2-8B54-B103C03EB8E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1209548-B412-8B0B-FF7D-4EC074F0601C}"/>
              </a:ext>
            </a:extLst>
          </p:cNvPr>
          <p:cNvSpPr txBox="1"/>
          <p:nvPr/>
        </p:nvSpPr>
        <p:spPr>
          <a:xfrm>
            <a:off x="3474720" y="2644170"/>
            <a:ext cx="7193280" cy="1569660"/>
          </a:xfrm>
          <a:prstGeom prst="rect">
            <a:avLst/>
          </a:prstGeom>
          <a:noFill/>
        </p:spPr>
        <p:txBody>
          <a:bodyPr wrap="square" rtlCol="0">
            <a:spAutoFit/>
          </a:bodyPr>
          <a:lstStyle/>
          <a:p>
            <a:r>
              <a:rPr lang="en-US" sz="9600" dirty="0">
                <a:solidFill>
                  <a:schemeClr val="bg1"/>
                </a:solidFill>
                <a:latin typeface="Arial Rounded MT Bold" panose="020F0704030504030204" pitchFamily="34" charset="0"/>
              </a:rPr>
              <a:t>Thank You</a:t>
            </a:r>
            <a:endParaRPr lang="en-GB" sz="9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31681791"/>
      </p:ext>
    </p:extLst>
  </p:cSld>
  <p:clrMapOvr>
    <a:masterClrMapping/>
  </p:clrMapOvr>
</p:sld>
</file>

<file path=ppt/theme/theme1.xml><?xml version="1.0" encoding="utf-8"?>
<a:theme xmlns:a="http://schemas.openxmlformats.org/drawingml/2006/main" name="Bold Tech">
  <a:themeElements>
    <a:clrScheme name="16x9">
      <a:dk1>
        <a:srgbClr val="000000"/>
      </a:dk1>
      <a:lt1>
        <a:srgbClr val="FFFFFF"/>
      </a:lt1>
      <a:dk2>
        <a:srgbClr val="121312"/>
      </a:dk2>
      <a:lt2>
        <a:srgbClr val="FFFFFF"/>
      </a:lt2>
      <a:accent1>
        <a:srgbClr val="EE4036"/>
      </a:accent1>
      <a:accent2>
        <a:srgbClr val="121312"/>
      </a:accent2>
      <a:accent3>
        <a:srgbClr val="A5A5A5"/>
      </a:accent3>
      <a:accent4>
        <a:srgbClr val="252625"/>
      </a:accent4>
      <a:accent5>
        <a:srgbClr val="F1F5F5"/>
      </a:accent5>
      <a:accent6>
        <a:srgbClr val="FAFFFF"/>
      </a:accent6>
      <a:hlink>
        <a:srgbClr val="EE4036"/>
      </a:hlink>
      <a:folHlink>
        <a:srgbClr val="EE4036"/>
      </a:folHlink>
    </a:clrScheme>
    <a:fontScheme name="Custom 44">
      <a:majorFont>
        <a:latin typeface="MingLiU"/>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26422304-17E9-4530-8D08-4F277CB64269}" vid="{BCE6A17A-B98D-492A-82B2-0A1B35876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Asian design presentation</Template>
  <TotalTime>34</TotalTime>
  <Words>226</Words>
  <Application>Microsoft Office PowerPoint</Application>
  <PresentationFormat>Widescreen</PresentationFormat>
  <Paragraphs>40</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Meiryo UI</vt:lpstr>
      <vt:lpstr>MingLiU</vt:lpstr>
      <vt:lpstr>Arial</vt:lpstr>
      <vt:lpstr>Arial Rounded MT Bold</vt:lpstr>
      <vt:lpstr>Calibri</vt:lpstr>
      <vt:lpstr>Bold Tech</vt:lpstr>
      <vt:lpstr>Multimedia</vt:lpstr>
      <vt:lpstr>Introduction about Multimedia</vt:lpstr>
      <vt:lpstr>Applications of Multimedia</vt:lpstr>
      <vt:lpstr>Advantages of Multimedia</vt:lpstr>
      <vt:lpstr>Disadvantages of Multimedia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engineering ssbs</dc:creator>
  <cp:lastModifiedBy>engineering ssbs</cp:lastModifiedBy>
  <cp:revision>2</cp:revision>
  <dcterms:created xsi:type="dcterms:W3CDTF">2025-08-27T20:46:19Z</dcterms:created>
  <dcterms:modified xsi:type="dcterms:W3CDTF">2025-08-27T21:22:17Z</dcterms:modified>
</cp:coreProperties>
</file>